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4" r:id="rId7"/>
    <p:sldId id="261" r:id="rId8"/>
    <p:sldId id="262" r:id="rId9"/>
    <p:sldId id="26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E4CB9C-DC51-F7B2-0F7C-B80324406429}" name="Gwen Davies" initials="GD" userId="S::GNDavies@golleyslater.co.uk::496c53f9-2b78-4b61-9e2f-dab08e4787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4A"/>
    <a:srgbClr val="257D86"/>
    <a:srgbClr val="FFFFFF"/>
    <a:srgbClr val="5D9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6C2C9-AAE2-4C6C-95E0-53C5221C7F07}" v="1" dt="2024-03-01T09:58:07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6"/>
    <p:restoredTop sz="94672"/>
  </p:normalViewPr>
  <p:slideViewPr>
    <p:cSldViewPr snapToGrid="0">
      <p:cViewPr varScale="1">
        <p:scale>
          <a:sx n="91" d="100"/>
          <a:sy n="91" d="100"/>
        </p:scale>
        <p:origin x="126" y="5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Davies" userId="48982b13-4d9a-48cd-abaf-a9dab01241a7" providerId="ADAL" clId="{F53228E3-F373-4F9A-A37E-9E602C75E872}"/>
    <pc:docChg chg="modSld">
      <pc:chgData name="Jack Davies" userId="48982b13-4d9a-48cd-abaf-a9dab01241a7" providerId="ADAL" clId="{F53228E3-F373-4F9A-A37E-9E602C75E872}" dt="2024-02-06T15:36:38.366" v="1"/>
      <pc:docMkLst>
        <pc:docMk/>
      </pc:docMkLst>
      <pc:sldChg chg="modSp">
        <pc:chgData name="Jack Davies" userId="48982b13-4d9a-48cd-abaf-a9dab01241a7" providerId="ADAL" clId="{F53228E3-F373-4F9A-A37E-9E602C75E872}" dt="2024-02-06T15:36:38.366" v="1"/>
        <pc:sldMkLst>
          <pc:docMk/>
          <pc:sldMk cId="1814290081" sldId="259"/>
        </pc:sldMkLst>
        <pc:spChg chg="mod">
          <ac:chgData name="Jack Davies" userId="48982b13-4d9a-48cd-abaf-a9dab01241a7" providerId="ADAL" clId="{F53228E3-F373-4F9A-A37E-9E602C75E872}" dt="2024-02-06T15:36:38.366" v="1"/>
          <ac:spMkLst>
            <pc:docMk/>
            <pc:sldMk cId="1814290081" sldId="259"/>
            <ac:spMk id="8" creationId="{14D72681-66E3-D758-B132-92061B8B6663}"/>
          </ac:spMkLst>
        </pc:spChg>
      </pc:sldChg>
    </pc:docChg>
  </pc:docChgLst>
  <pc:docChgLst>
    <pc:chgData name="Anne Saar" userId="48a6aaf6-be2d-4dd2-8c40-0119a0162407" providerId="ADAL" clId="{EF9F3031-30D9-A540-832B-8D7540D53D25}"/>
    <pc:docChg chg="modSld">
      <pc:chgData name="Anne Saar" userId="48a6aaf6-be2d-4dd2-8c40-0119a0162407" providerId="ADAL" clId="{EF9F3031-30D9-A540-832B-8D7540D53D25}" dt="2024-02-07T17:16:52.627" v="26" actId="13244"/>
      <pc:docMkLst>
        <pc:docMk/>
      </pc:docMkLst>
      <pc:sldChg chg="modSp mod">
        <pc:chgData name="Anne Saar" userId="48a6aaf6-be2d-4dd2-8c40-0119a0162407" providerId="ADAL" clId="{EF9F3031-30D9-A540-832B-8D7540D53D25}" dt="2024-02-07T16:51:07.745" v="15" actId="962"/>
        <pc:sldMkLst>
          <pc:docMk/>
          <pc:sldMk cId="925983272" sldId="256"/>
        </pc:sldMkLst>
        <pc:spChg chg="mod">
          <ac:chgData name="Anne Saar" userId="48a6aaf6-be2d-4dd2-8c40-0119a0162407" providerId="ADAL" clId="{EF9F3031-30D9-A540-832B-8D7540D53D25}" dt="2024-02-07T16:22:16.836" v="8" actId="33553"/>
          <ac:spMkLst>
            <pc:docMk/>
            <pc:sldMk cId="925983272" sldId="256"/>
            <ac:spMk id="4" creationId="{3CAADBAD-079C-E143-618F-83792400D477}"/>
          </ac:spMkLst>
        </pc:spChg>
        <pc:picChg chg="mod">
          <ac:chgData name="Anne Saar" userId="48a6aaf6-be2d-4dd2-8c40-0119a0162407" providerId="ADAL" clId="{EF9F3031-30D9-A540-832B-8D7540D53D25}" dt="2024-02-07T16:51:07.745" v="15" actId="962"/>
          <ac:picMkLst>
            <pc:docMk/>
            <pc:sldMk cId="925983272" sldId="256"/>
            <ac:picMk id="3" creationId="{F78F17A6-A772-2ABD-E9FC-2175A5D1F670}"/>
          </ac:picMkLst>
        </pc:picChg>
      </pc:sldChg>
      <pc:sldChg chg="modSp mod">
        <pc:chgData name="Anne Saar" userId="48a6aaf6-be2d-4dd2-8c40-0119a0162407" providerId="ADAL" clId="{EF9F3031-30D9-A540-832B-8D7540D53D25}" dt="2024-02-07T16:51:23.172" v="16" actId="962"/>
        <pc:sldMkLst>
          <pc:docMk/>
          <pc:sldMk cId="2230249646" sldId="257"/>
        </pc:sldMkLst>
        <pc:spChg chg="mod">
          <ac:chgData name="Anne Saar" userId="48a6aaf6-be2d-4dd2-8c40-0119a0162407" providerId="ADAL" clId="{EF9F3031-30D9-A540-832B-8D7540D53D25}" dt="2024-02-07T16:22:27.826" v="9" actId="33553"/>
          <ac:spMkLst>
            <pc:docMk/>
            <pc:sldMk cId="2230249646" sldId="257"/>
            <ac:spMk id="5" creationId="{3954604A-8D80-69AF-FA9B-F7E33CA8F74A}"/>
          </ac:spMkLst>
        </pc:spChg>
        <pc:picChg chg="mod">
          <ac:chgData name="Anne Saar" userId="48a6aaf6-be2d-4dd2-8c40-0119a0162407" providerId="ADAL" clId="{EF9F3031-30D9-A540-832B-8D7540D53D25}" dt="2024-02-07T16:51:23.172" v="16" actId="962"/>
          <ac:picMkLst>
            <pc:docMk/>
            <pc:sldMk cId="2230249646" sldId="257"/>
            <ac:picMk id="4" creationId="{B267A366-E7E6-99C8-7CBE-DA4E07057C1F}"/>
          </ac:picMkLst>
        </pc:picChg>
      </pc:sldChg>
      <pc:sldChg chg="modSp mod">
        <pc:chgData name="Anne Saar" userId="48a6aaf6-be2d-4dd2-8c40-0119a0162407" providerId="ADAL" clId="{EF9F3031-30D9-A540-832B-8D7540D53D25}" dt="2024-02-07T17:16:52.627" v="26" actId="13244"/>
        <pc:sldMkLst>
          <pc:docMk/>
          <pc:sldMk cId="1814290081" sldId="259"/>
        </pc:sldMkLst>
        <pc:spChg chg="mod">
          <ac:chgData name="Anne Saar" userId="48a6aaf6-be2d-4dd2-8c40-0119a0162407" providerId="ADAL" clId="{EF9F3031-30D9-A540-832B-8D7540D53D25}" dt="2024-02-07T16:21:11.951" v="6" actId="962"/>
          <ac:spMkLst>
            <pc:docMk/>
            <pc:sldMk cId="1814290081" sldId="259"/>
            <ac:spMk id="4" creationId="{66503887-0E5F-7E4D-5856-CC55AEEE02BA}"/>
          </ac:spMkLst>
        </pc:spChg>
        <pc:spChg chg="mod">
          <ac:chgData name="Anne Saar" userId="48a6aaf6-be2d-4dd2-8c40-0119a0162407" providerId="ADAL" clId="{EF9F3031-30D9-A540-832B-8D7540D53D25}" dt="2024-02-07T16:55:11.003" v="21" actId="13244"/>
          <ac:spMkLst>
            <pc:docMk/>
            <pc:sldMk cId="1814290081" sldId="259"/>
            <ac:spMk id="6" creationId="{6A738F26-26BE-EDE9-A2F9-291963BDA04D}"/>
          </ac:spMkLst>
        </pc:spChg>
        <pc:spChg chg="mod">
          <ac:chgData name="Anne Saar" userId="48a6aaf6-be2d-4dd2-8c40-0119a0162407" providerId="ADAL" clId="{EF9F3031-30D9-A540-832B-8D7540D53D25}" dt="2024-02-07T17:16:14.816" v="24" actId="962"/>
          <ac:spMkLst>
            <pc:docMk/>
            <pc:sldMk cId="1814290081" sldId="259"/>
            <ac:spMk id="8" creationId="{14D72681-66E3-D758-B132-92061B8B6663}"/>
          </ac:spMkLst>
        </pc:spChg>
        <pc:spChg chg="mod ord">
          <ac:chgData name="Anne Saar" userId="48a6aaf6-be2d-4dd2-8c40-0119a0162407" providerId="ADAL" clId="{EF9F3031-30D9-A540-832B-8D7540D53D25}" dt="2024-02-07T17:16:52.627" v="26" actId="13244"/>
          <ac:spMkLst>
            <pc:docMk/>
            <pc:sldMk cId="1814290081" sldId="259"/>
            <ac:spMk id="9" creationId="{C779D096-2E3D-BCCC-AD97-8678399F9131}"/>
          </ac:spMkLst>
        </pc:spChg>
      </pc:sldChg>
      <pc:sldChg chg="modSp mod">
        <pc:chgData name="Anne Saar" userId="48a6aaf6-be2d-4dd2-8c40-0119a0162407" providerId="ADAL" clId="{EF9F3031-30D9-A540-832B-8D7540D53D25}" dt="2024-02-07T16:51:48.040" v="18" actId="962"/>
        <pc:sldMkLst>
          <pc:docMk/>
          <pc:sldMk cId="1770547875" sldId="261"/>
        </pc:sldMkLst>
        <pc:spChg chg="mod">
          <ac:chgData name="Anne Saar" userId="48a6aaf6-be2d-4dd2-8c40-0119a0162407" providerId="ADAL" clId="{EF9F3031-30D9-A540-832B-8D7540D53D25}" dt="2024-02-07T16:22:41.811" v="11" actId="33553"/>
          <ac:spMkLst>
            <pc:docMk/>
            <pc:sldMk cId="1770547875" sldId="261"/>
            <ac:spMk id="5" creationId="{66CC8C93-2AFE-6892-28A8-54A5815DC607}"/>
          </ac:spMkLst>
        </pc:spChg>
        <pc:picChg chg="mod">
          <ac:chgData name="Anne Saar" userId="48a6aaf6-be2d-4dd2-8c40-0119a0162407" providerId="ADAL" clId="{EF9F3031-30D9-A540-832B-8D7540D53D25}" dt="2024-02-07T16:20:42.888" v="3" actId="962"/>
          <ac:picMkLst>
            <pc:docMk/>
            <pc:sldMk cId="1770547875" sldId="261"/>
            <ac:picMk id="3" creationId="{C5CC1F6A-7C91-1780-A314-32092FB2AB8E}"/>
          </ac:picMkLst>
        </pc:picChg>
        <pc:picChg chg="mod">
          <ac:chgData name="Anne Saar" userId="48a6aaf6-be2d-4dd2-8c40-0119a0162407" providerId="ADAL" clId="{EF9F3031-30D9-A540-832B-8D7540D53D25}" dt="2024-02-07T16:20:56.984" v="5" actId="962"/>
          <ac:picMkLst>
            <pc:docMk/>
            <pc:sldMk cId="1770547875" sldId="261"/>
            <ac:picMk id="15" creationId="{3ECA9ED1-E0BF-2FE8-1E4B-0F9983B01878}"/>
          </ac:picMkLst>
        </pc:picChg>
        <pc:picChg chg="mod">
          <ac:chgData name="Anne Saar" userId="48a6aaf6-be2d-4dd2-8c40-0119a0162407" providerId="ADAL" clId="{EF9F3031-30D9-A540-832B-8D7540D53D25}" dt="2024-02-07T16:20:48.953" v="4" actId="962"/>
          <ac:picMkLst>
            <pc:docMk/>
            <pc:sldMk cId="1770547875" sldId="261"/>
            <ac:picMk id="16" creationId="{0A578202-8901-C189-F43B-F63F1670C77B}"/>
          </ac:picMkLst>
        </pc:picChg>
        <pc:picChg chg="mod">
          <ac:chgData name="Anne Saar" userId="48a6aaf6-be2d-4dd2-8c40-0119a0162407" providerId="ADAL" clId="{EF9F3031-30D9-A540-832B-8D7540D53D25}" dt="2024-02-07T16:51:48.040" v="18" actId="962"/>
          <ac:picMkLst>
            <pc:docMk/>
            <pc:sldMk cId="1770547875" sldId="261"/>
            <ac:picMk id="17" creationId="{2FACE25F-A79C-0825-ECEE-2366F85721BB}"/>
          </ac:picMkLst>
        </pc:picChg>
      </pc:sldChg>
      <pc:sldChg chg="modSp mod">
        <pc:chgData name="Anne Saar" userId="48a6aaf6-be2d-4dd2-8c40-0119a0162407" providerId="ADAL" clId="{EF9F3031-30D9-A540-832B-8D7540D53D25}" dt="2024-02-07T16:51:56.891" v="19" actId="962"/>
        <pc:sldMkLst>
          <pc:docMk/>
          <pc:sldMk cId="2253443687" sldId="262"/>
        </pc:sldMkLst>
        <pc:spChg chg="mod">
          <ac:chgData name="Anne Saar" userId="48a6aaf6-be2d-4dd2-8c40-0119a0162407" providerId="ADAL" clId="{EF9F3031-30D9-A540-832B-8D7540D53D25}" dt="2024-02-07T16:22:47.245" v="12" actId="33553"/>
          <ac:spMkLst>
            <pc:docMk/>
            <pc:sldMk cId="2253443687" sldId="262"/>
            <ac:spMk id="5" creationId="{66CC8C93-2AFE-6892-28A8-54A5815DC607}"/>
          </ac:spMkLst>
        </pc:spChg>
        <pc:picChg chg="mod">
          <ac:chgData name="Anne Saar" userId="48a6aaf6-be2d-4dd2-8c40-0119a0162407" providerId="ADAL" clId="{EF9F3031-30D9-A540-832B-8D7540D53D25}" dt="2024-02-07T16:51:56.891" v="19" actId="962"/>
          <ac:picMkLst>
            <pc:docMk/>
            <pc:sldMk cId="2253443687" sldId="262"/>
            <ac:picMk id="19" creationId="{04D14037-5F79-3336-8A70-6885222D6E42}"/>
          </ac:picMkLst>
        </pc:picChg>
      </pc:sldChg>
      <pc:sldChg chg="modSp mod">
        <pc:chgData name="Anne Saar" userId="48a6aaf6-be2d-4dd2-8c40-0119a0162407" providerId="ADAL" clId="{EF9F3031-30D9-A540-832B-8D7540D53D25}" dt="2024-02-07T16:52:07.178" v="20" actId="962"/>
        <pc:sldMkLst>
          <pc:docMk/>
          <pc:sldMk cId="3129651822" sldId="263"/>
        </pc:sldMkLst>
        <pc:spChg chg="mod">
          <ac:chgData name="Anne Saar" userId="48a6aaf6-be2d-4dd2-8c40-0119a0162407" providerId="ADAL" clId="{EF9F3031-30D9-A540-832B-8D7540D53D25}" dt="2024-02-07T16:22:52.988" v="13" actId="33553"/>
          <ac:spMkLst>
            <pc:docMk/>
            <pc:sldMk cId="3129651822" sldId="263"/>
            <ac:spMk id="5" creationId="{66CC8C93-2AFE-6892-28A8-54A5815DC607}"/>
          </ac:spMkLst>
        </pc:spChg>
        <pc:picChg chg="mod">
          <ac:chgData name="Anne Saar" userId="48a6aaf6-be2d-4dd2-8c40-0119a0162407" providerId="ADAL" clId="{EF9F3031-30D9-A540-832B-8D7540D53D25}" dt="2024-02-07T16:52:07.178" v="20" actId="962"/>
          <ac:picMkLst>
            <pc:docMk/>
            <pc:sldMk cId="3129651822" sldId="263"/>
            <ac:picMk id="12" creationId="{8EED5E79-F750-EEAD-F0F8-C41A20E11FC4}"/>
          </ac:picMkLst>
        </pc:picChg>
      </pc:sldChg>
      <pc:sldChg chg="modSp mod">
        <pc:chgData name="Anne Saar" userId="48a6aaf6-be2d-4dd2-8c40-0119a0162407" providerId="ADAL" clId="{EF9F3031-30D9-A540-832B-8D7540D53D25}" dt="2024-02-07T16:51:37.490" v="17" actId="962"/>
        <pc:sldMkLst>
          <pc:docMk/>
          <pc:sldMk cId="3240954264" sldId="264"/>
        </pc:sldMkLst>
        <pc:spChg chg="mod">
          <ac:chgData name="Anne Saar" userId="48a6aaf6-be2d-4dd2-8c40-0119a0162407" providerId="ADAL" clId="{EF9F3031-30D9-A540-832B-8D7540D53D25}" dt="2024-02-07T16:19:53.354" v="1" actId="962"/>
          <ac:spMkLst>
            <pc:docMk/>
            <pc:sldMk cId="3240954264" sldId="264"/>
            <ac:spMk id="2" creationId="{660F1424-4F5D-8468-77BD-9BAE8BA0850D}"/>
          </ac:spMkLst>
        </pc:spChg>
        <pc:spChg chg="mod">
          <ac:chgData name="Anne Saar" userId="48a6aaf6-be2d-4dd2-8c40-0119a0162407" providerId="ADAL" clId="{EF9F3031-30D9-A540-832B-8D7540D53D25}" dt="2024-02-07T16:22:36.077" v="10" actId="33553"/>
          <ac:spMkLst>
            <pc:docMk/>
            <pc:sldMk cId="3240954264" sldId="264"/>
            <ac:spMk id="5" creationId="{66CC8C93-2AFE-6892-28A8-54A5815DC607}"/>
          </ac:spMkLst>
        </pc:spChg>
        <pc:spChg chg="mod">
          <ac:chgData name="Anne Saar" userId="48a6aaf6-be2d-4dd2-8c40-0119a0162407" providerId="ADAL" clId="{EF9F3031-30D9-A540-832B-8D7540D53D25}" dt="2024-02-07T16:19:56.700" v="2" actId="962"/>
          <ac:spMkLst>
            <pc:docMk/>
            <pc:sldMk cId="3240954264" sldId="264"/>
            <ac:spMk id="11" creationId="{8A57B96B-AE4B-8DD4-075F-5836E1C018AB}"/>
          </ac:spMkLst>
        </pc:spChg>
        <pc:spChg chg="mod">
          <ac:chgData name="Anne Saar" userId="48a6aaf6-be2d-4dd2-8c40-0119a0162407" providerId="ADAL" clId="{EF9F3031-30D9-A540-832B-8D7540D53D25}" dt="2024-02-07T16:19:45.539" v="0" actId="962"/>
          <ac:spMkLst>
            <pc:docMk/>
            <pc:sldMk cId="3240954264" sldId="264"/>
            <ac:spMk id="18" creationId="{29EC859B-E585-05A4-6858-3196C4729B44}"/>
          </ac:spMkLst>
        </pc:spChg>
        <pc:picChg chg="mod">
          <ac:chgData name="Anne Saar" userId="48a6aaf6-be2d-4dd2-8c40-0119a0162407" providerId="ADAL" clId="{EF9F3031-30D9-A540-832B-8D7540D53D25}" dt="2024-02-07T16:51:37.490" v="17" actId="962"/>
          <ac:picMkLst>
            <pc:docMk/>
            <pc:sldMk cId="3240954264" sldId="264"/>
            <ac:picMk id="27" creationId="{6E7FA40C-86F2-7B77-3116-A2A9C42AA84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381B8-9FE3-51E8-D904-36660FC56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41A2A-26D6-257B-5DED-D12DB036E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13962-4D6A-F6A0-AA30-F5C6EBD1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23A48-2AF7-28C6-8151-AA6F56993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4E101-83D2-CB8B-5D87-47484D16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0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05D7-3A13-D9DA-19E2-9058622AF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07D1B-3991-416B-B485-5E5E9FF44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E7C2B-535F-94FE-47A4-E5FAE742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0F840-B2C3-01E5-1225-82CC11F1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7A82A-7DB0-7F7E-01BD-8FA3EE5F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6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7A7F6-20AC-13A9-8BC3-5F1F05B24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402E9-EE9B-2EAE-2ED9-DD16840B7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B7B0D-82F3-9D35-BEE7-2F283EBB6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FFC69-AEA3-1498-A714-8C84148A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7A3D8-CC3B-F300-AC54-206DF344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7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22B2-4280-FBE3-AB57-0E416CDA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52E4-E46B-D6AC-305B-245F1539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88237-09C5-6C49-7653-1733B474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1CABA-2137-96FD-A547-6BB0D699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6FED4-2535-0D2A-0700-E1DDA4702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3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C8F3-1193-98B6-14C5-2DF8A6A7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F2DBB-1D70-EF40-7E6A-70192F6BE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837A5-E093-91E7-CC99-C0DB4A147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D1A79-8EFA-8C37-ABB6-26CEF1BD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D501A-62AB-F820-57FF-5BD80F5D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7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B6BD7-25F6-5E74-FA83-7A0D61DA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E534D-BAE5-9904-5379-37D2AA68B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70730-1B62-394C-6637-3D5BE8F57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76E41-47F1-795D-0FFA-935E765E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7BCBA-AAB2-17FF-1E14-3F49F43E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9EAE7-3413-D524-E76B-6A5B054A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5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F7DF-0F76-119C-5F43-04A5D4F6E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ED831-380D-B535-EDEF-FA81CEA29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EE72E-4381-0331-BF41-93E2E4DF8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5A6B2-E83E-E780-45B1-40443AA5C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3B24BB-B152-60F4-F6BD-CB683DB9E7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43B81D-AF42-D5D1-0DDB-20D1B07E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C0488-CE21-D738-9AF2-ACF4C52A6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07FFB0-CD73-EBC6-DD94-AA6D3A74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1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36925-2B44-615D-69B4-90D50E85F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1E8D4-BB24-80B6-3111-A9497308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CDAB0-584B-92A0-A747-AFA29326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21B1C-19A7-DA50-D48E-8F456C2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2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3D5927-FFEC-62EF-683B-720BC262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BEA02-FAFD-823B-B800-19C92895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FBE1-E89D-CF7F-3CEF-619DD159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8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9646-BF05-E1E1-00C8-738BFDCED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1C76-8355-62B5-A82A-D47D1B1B3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5EDCA-4B08-5354-DD8B-801C14FF1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2DD4B-C3BB-D8B3-A887-E1F7A2ED0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3CCC2-25B5-4508-8C29-0AD2D55C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0032D-B505-D6B9-DA41-50669C35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2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056D4-3FC8-7EE2-560E-71E5E57A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F3A50-2E3C-3CA3-440E-FF7F637E2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496BC-F152-85C8-C0FB-3F9F828DD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DAD75-E31A-6172-A92C-4EF2DAE0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57FF7-CC3B-AA85-5EF9-5DDB6BF9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B1D81-1E75-D89C-40CD-5CCAD40E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B43B0B-A07C-9183-812A-3F79BB19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4833-7C32-56C8-D335-41EBD9EF5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9CAEF-82F2-E9BF-A95F-5C87B7D8A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C858E-F2D4-B354-F926-4A2F372D2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746AE-8FF6-7CC3-EC2F-44FB5D3A1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grwpgwybodaeth.gofalcymdeithasol.cym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8F17A6-A772-2ABD-E9FC-2175A5D1F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CAADBAD-079C-E143-618F-83792400D47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52998" y="1905583"/>
            <a:ext cx="5448103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Grŵp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Gwybodaeth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423B21-F230-B91C-B8BA-B62A9CDCC4E0}"/>
              </a:ext>
            </a:extLst>
          </p:cNvPr>
          <p:cNvSpPr txBox="1"/>
          <p:nvPr/>
        </p:nvSpPr>
        <p:spPr>
          <a:xfrm>
            <a:off x="752998" y="2859970"/>
            <a:ext cx="6201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Gyda’n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gilydd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gallwn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gwahaniaeth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cadarnhaol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ofal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cymdeithasol</a:t>
            </a:r>
            <a:r>
              <a:rPr lang="en-GB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98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67A366-E7E6-99C8-7CBE-DA4E0705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3954604A-8D80-69AF-FA9B-F7E33CA8F74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3402611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Amdanom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257D8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665D7-1D87-E1C5-E15A-197E4069EFBC}"/>
              </a:ext>
            </a:extLst>
          </p:cNvPr>
          <p:cNvSpPr txBox="1"/>
          <p:nvPr/>
        </p:nvSpPr>
        <p:spPr>
          <a:xfrm>
            <a:off x="840827" y="1499262"/>
            <a:ext cx="4029123" cy="2779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n-GB" sz="1400" kern="100" dirty="0" err="1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Grŵp</a:t>
            </a: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yw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gwasanaeth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ewydd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cyffrous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Gofal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Cymru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gyfer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gweithwyr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gofal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Mae'n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wasanaeth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data,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arloesi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gwella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sy'n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agored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unrhyw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sy’n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gweithio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neu sydd </a:t>
            </a:r>
            <a:r>
              <a:rPr lang="en-GB" sz="140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</a:t>
            </a:r>
            <a:r>
              <a:rPr lang="en-GB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diddordeb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gofal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</a:t>
            </a: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Grŵp</a:t>
            </a: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uchelgais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gwneud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gwahaniaeth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cadarnhaol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ofal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GB" sz="1400" b="1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ddefnyddio</a:t>
            </a:r>
            <a:r>
              <a:rPr lang="en-GB" sz="1400" kern="10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tystiolaeth</a:t>
            </a:r>
            <a:r>
              <a:rPr lang="en-GB" sz="1400" kern="10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phrofiad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rhai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sy’n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orau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ofal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yng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Nghymru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1C06BE-00E5-0620-247E-2399F6BF8E08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3024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6E7FA40C-86F2-7B77-3116-A2A9C42AA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9EC859B-E585-05A4-6858-3196C472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3569" y="5196718"/>
            <a:ext cx="9825488" cy="829095"/>
          </a:xfrm>
          <a:prstGeom prst="roundRect">
            <a:avLst>
              <a:gd name="adj" fmla="val 6197"/>
            </a:avLst>
          </a:prstGeom>
          <a:solidFill>
            <a:srgbClr val="257D86">
              <a:alpha val="897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A57B96B-AE4B-8DD4-075F-5836E1C0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3569" y="2096252"/>
            <a:ext cx="9825488" cy="829095"/>
          </a:xfrm>
          <a:prstGeom prst="roundRect">
            <a:avLst>
              <a:gd name="adj" fmla="val 6197"/>
            </a:avLst>
          </a:prstGeom>
          <a:solidFill>
            <a:srgbClr val="257D86">
              <a:alpha val="897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60F1424-4F5D-8468-77BD-9BAE8BA08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3569" y="3120077"/>
            <a:ext cx="9825488" cy="1918056"/>
          </a:xfrm>
          <a:prstGeom prst="roundRect">
            <a:avLst>
              <a:gd name="adj" fmla="val 3015"/>
            </a:avLst>
          </a:prstGeom>
          <a:solidFill>
            <a:srgbClr val="257D86">
              <a:alpha val="897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6071978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Cyflwyniad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257D8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61376" y="1499262"/>
            <a:ext cx="7223880" cy="60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Mae’r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Grŵp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wasanaeth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ddim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sy’n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canolbwyntio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dri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allweddol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55DBDF-2F3F-E096-9138-6F9272DAD197}"/>
              </a:ext>
            </a:extLst>
          </p:cNvPr>
          <p:cNvSpPr txBox="1"/>
          <p:nvPr/>
        </p:nvSpPr>
        <p:spPr>
          <a:xfrm>
            <a:off x="1106477" y="2184815"/>
            <a:ext cx="1371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1106477" y="3238236"/>
            <a:ext cx="1714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Rhannu</a:t>
            </a: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dysgu</a:t>
            </a:r>
            <a:endParaRPr lang="en-GB" b="1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AF31D-8AD6-DAAC-2599-585C010E4715}"/>
              </a:ext>
            </a:extLst>
          </p:cNvPr>
          <p:cNvSpPr txBox="1"/>
          <p:nvPr/>
        </p:nvSpPr>
        <p:spPr>
          <a:xfrm>
            <a:off x="1095970" y="5284486"/>
            <a:ext cx="1622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Anogaeth</a:t>
            </a: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chyngor</a:t>
            </a:r>
            <a:endParaRPr lang="en-GB" b="1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GB" sz="12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3394F9-D52E-0E99-2909-1C8DF19E3CAF}"/>
              </a:ext>
            </a:extLst>
          </p:cNvPr>
          <p:cNvSpPr txBox="1"/>
          <p:nvPr/>
        </p:nvSpPr>
        <p:spPr>
          <a:xfrm>
            <a:off x="3592910" y="2248294"/>
            <a:ext cx="6108700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Mynediad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data,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gynnwys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crynodebau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tystiolaeth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sy’n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hawdd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deall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a'n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5102EA-CB75-BD43-6A70-CBDCA1B493FB}"/>
              </a:ext>
            </a:extLst>
          </p:cNvPr>
          <p:cNvSpPr txBox="1"/>
          <p:nvPr/>
        </p:nvSpPr>
        <p:spPr>
          <a:xfrm>
            <a:off x="3592910" y="3238236"/>
            <a:ext cx="6108700" cy="166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Trosolwg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o’r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hyfforddiant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sydd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gael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gynnwys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adborth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gyrsiau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 </a:t>
            </a:r>
            <a:r>
              <a:rPr lang="en-US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berthnasol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ydyn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nhw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waith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gofal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Canllaw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ddigwyddiadau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cynadleddau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chyfleoedd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rhwydweithio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lle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gallwch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ddarganfod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mwy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ddefnyddio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tystiolaeth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Mynediad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i'n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cymunedau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lle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gallwch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ddod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gefnogaeth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gymheiriaid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rhannu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pethau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rydych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wedi’u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dysgu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4AA331-4F24-DF04-82EB-1AC9EE926FFC}"/>
              </a:ext>
            </a:extLst>
          </p:cNvPr>
          <p:cNvSpPr txBox="1"/>
          <p:nvPr/>
        </p:nvSpPr>
        <p:spPr>
          <a:xfrm>
            <a:off x="3592910" y="5362290"/>
            <a:ext cx="6108700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Anogaeth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un-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-un a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chyngor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i’ch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helpu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ddod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hyfforddiant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chymorth</a:t>
            </a:r>
            <a:r>
              <a:rPr lang="en-GB" sz="14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095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2FACE25F-A79C-0825-ECEE-2366F8572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76632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Ymchwil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40828" y="1499262"/>
            <a:ext cx="658125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 gall y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Grŵp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helpu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data</a:t>
            </a: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840828" y="2030054"/>
            <a:ext cx="6071978" cy="1305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tîm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profiadol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casglu'r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a'r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gorau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sydd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gael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yna'n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gwneud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synnwyr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ohono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gallwch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ddod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i'r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wybodaeth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sy'n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wirioneddol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bwysig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4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Trwy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fynd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i’n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gwefan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gallwch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ddysgu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mwy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bynciau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sy'n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bwysig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gofal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chwilio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y </a:t>
            </a:r>
            <a:r>
              <a:rPr lang="en-US" sz="1400" kern="100" dirty="0" err="1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canlynol</a:t>
            </a:r>
            <a:r>
              <a:rPr lang="en-US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GB" sz="14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CC1F6A-7C91-1780-A314-32092FB2A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961" y="4288985"/>
            <a:ext cx="1437381" cy="143738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84F178E-598C-9519-E19D-7828DD6F6389}"/>
              </a:ext>
            </a:extLst>
          </p:cNvPr>
          <p:cNvSpPr txBox="1"/>
          <p:nvPr/>
        </p:nvSpPr>
        <p:spPr>
          <a:xfrm>
            <a:off x="2694052" y="3628968"/>
            <a:ext cx="871198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0C7BCC-E2A6-5D9E-93B6-3FFB5B9C30F1}"/>
              </a:ext>
            </a:extLst>
          </p:cNvPr>
          <p:cNvSpPr txBox="1"/>
          <p:nvPr/>
        </p:nvSpPr>
        <p:spPr>
          <a:xfrm>
            <a:off x="5377757" y="3628968"/>
            <a:ext cx="1465063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 err="1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endParaRPr lang="en-GB" sz="2400" b="1" kern="100" dirty="0">
              <a:solidFill>
                <a:srgbClr val="257D8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A9EF5C-63D9-2590-26B0-54545888CF9B}"/>
              </a:ext>
            </a:extLst>
          </p:cNvPr>
          <p:cNvSpPr txBox="1"/>
          <p:nvPr/>
        </p:nvSpPr>
        <p:spPr>
          <a:xfrm>
            <a:off x="7978378" y="3628968"/>
            <a:ext cx="1960752" cy="853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 err="1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Cyfnodolion</a:t>
            </a:r>
            <a:r>
              <a:rPr lang="en-GB" sz="24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en-GB" sz="2400" b="1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ECA9ED1-E0BF-2FE8-1E4B-0F9983B01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2393" y="4261304"/>
            <a:ext cx="1465062" cy="14650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A578202-8901-C189-F43B-F63F1670C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4887" y="4353232"/>
            <a:ext cx="1792743" cy="134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4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4D14037-5F79-3336-8A70-6885222D6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811453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Rhannu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dysgu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257D8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40828" y="1499262"/>
            <a:ext cx="658125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 gall y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Grŵp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helpu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â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rhannu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dysgu</a:t>
            </a:r>
            <a:r>
              <a:rPr lang="en-GB" sz="16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GB" sz="1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840828" y="2025747"/>
            <a:ext cx="4265428" cy="238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Byddwn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ni'n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rhoi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am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hyfforddiant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dysgu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chyfleoedd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gydweithio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Byddwch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o’r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grŵp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cymunedau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ar-lein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neu’n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wyneb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wyneb</a:t>
            </a:r>
            <a:r>
              <a:rPr lang="en-GB" sz="1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b="1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drwy’r</a:t>
            </a:r>
            <a:r>
              <a:rPr lang="en-GB" sz="14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canlynol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mynd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ddigwyddiadau</a:t>
            </a:r>
            <a:endParaRPr lang="en-GB" sz="1400" b="1" kern="100" dirty="0">
              <a:solidFill>
                <a:srgbClr val="257D86"/>
              </a:solidFill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rhannu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syniadau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llwyddiannau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heriau</a:t>
            </a:r>
            <a:endParaRPr lang="en-GB" sz="1400" b="1" kern="100" dirty="0">
              <a:solidFill>
                <a:srgbClr val="257D8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gwrando ar gyngor a safbwyntiau eraill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400" b="1" kern="100" dirty="0">
              <a:solidFill>
                <a:srgbClr val="257D8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5344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EED5E79-F750-EEAD-F0F8-C41A20E11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3232" y="518709"/>
            <a:ext cx="811453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Anogaeth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chyngor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257D8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40828" y="1499262"/>
            <a:ext cx="658125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 gall y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Grŵp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Gwybodaeth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helpu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anogaeth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6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chyngor</a:t>
            </a: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GB" sz="1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840828" y="2025747"/>
            <a:ext cx="4049671" cy="343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Rydyn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ni'n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deall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angen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help a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chyngor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arnoch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weithiau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wneud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synnwyr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bethau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gennym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bobl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wrth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law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helpu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spcAft>
                <a:spcPts val="800"/>
              </a:spcAft>
              <a:buClr>
                <a:srgbClr val="257D86"/>
              </a:buClr>
              <a:buFont typeface="Arial" panose="020B0604020202020204" pitchFamily="34" charset="0"/>
              <a:buChar char="•"/>
            </a:pP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anogwyr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arloesedd</a:t>
            </a:r>
            <a:endParaRPr lang="en-GB" sz="1400" b="1" kern="100" dirty="0">
              <a:solidFill>
                <a:srgbClr val="257D8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Clr>
                <a:srgbClr val="257D86"/>
              </a:buClr>
              <a:buFont typeface="Arial" panose="020B0604020202020204" pitchFamily="34" charset="0"/>
              <a:buChar char="•"/>
            </a:pPr>
            <a:r>
              <a:rPr lang="en-GB" sz="1400" b="1" dirty="0" err="1">
                <a:solidFill>
                  <a:srgbClr val="257D8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ymchwilwyr</a:t>
            </a:r>
            <a:endParaRPr lang="en-GB" sz="1400" b="1" dirty="0">
              <a:solidFill>
                <a:srgbClr val="257D8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Clr>
                <a:srgbClr val="257D86"/>
              </a:buClr>
              <a:buFont typeface="Arial" panose="020B0604020202020204" pitchFamily="34" charset="0"/>
              <a:buChar char="•"/>
            </a:pPr>
            <a:r>
              <a:rPr lang="en-GB" sz="1400" b="1" kern="100" dirty="0" err="1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kern="100" dirty="0" err="1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rbenigwyr</a:t>
            </a:r>
            <a:r>
              <a:rPr lang="en-GB" sz="1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gwerthuso</a:t>
            </a: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400" b="1" kern="100" dirty="0">
              <a:solidFill>
                <a:srgbClr val="257D86"/>
              </a:solidFill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Byddwn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hefyd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eich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cefnogi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ddatblygu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syniadau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wella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gofal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amlygu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llwyddiannau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chynhyrchu</a:t>
            </a:r>
            <a:r>
              <a:rPr lang="en-GB" sz="1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tystiolaeth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effaith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arloesedd</a:t>
            </a:r>
            <a:r>
              <a:rPr lang="en-GB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endParaRPr lang="en-GB" sz="12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65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503887-0E5F-7E4D-5856-CC55AEEE0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7843"/>
            <a:ext cx="12192000" cy="6858000"/>
          </a:xfrm>
          <a:prstGeom prst="rect">
            <a:avLst/>
          </a:prstGeom>
          <a:solidFill>
            <a:srgbClr val="257D8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A1097-F2AD-6198-6E83-DCE7CD455189}"/>
              </a:ext>
            </a:extLst>
          </p:cNvPr>
          <p:cNvSpPr txBox="1"/>
          <p:nvPr/>
        </p:nvSpPr>
        <p:spPr>
          <a:xfrm>
            <a:off x="2334105" y="1469948"/>
            <a:ext cx="7103034" cy="138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hoffech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gymorth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ddod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ymchwil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data neu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hyfforddiant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oes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gennych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 her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gweithle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neu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eisiau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rhannu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eich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gwaith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syniadau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neu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adnoddau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eraill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000" b="1" kern="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ewch</a:t>
            </a: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i: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779D096-2E3D-BCCC-AD97-8678399F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58208" y="3619562"/>
            <a:ext cx="5075584" cy="487404"/>
          </a:xfrm>
          <a:prstGeom prst="roundRect">
            <a:avLst/>
          </a:prstGeom>
          <a:solidFill>
            <a:srgbClr val="3838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72681-66E3-D758-B132-92061B8B6663}"/>
              </a:ext>
            </a:extLst>
          </p:cNvPr>
          <p:cNvSpPr txBox="1"/>
          <p:nvPr/>
        </p:nvSpPr>
        <p:spPr>
          <a:xfrm>
            <a:off x="3024164" y="3676385"/>
            <a:ext cx="6103916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tooltip="Cliciwch yma i gael mynediad i'r dudalen we grwpgwybodaeth.gofalcymdeithasol.cymr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grwpgwybodaeth.gofalcymdeithasol.cymru</a:t>
            </a:r>
            <a:endParaRPr lang="en-GB" sz="1800" b="1" u="sng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738F26-26BE-EDE9-A2F9-291963BDA04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48145" y="4559151"/>
            <a:ext cx="6495709" cy="7443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Gyda’n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gilydd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gallwn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wneud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gwahaniaeth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cadarnhaol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ofal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cymdeithasol</a:t>
            </a: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GB" sz="1800" b="0" i="0" u="none" strike="noStrike" kern="1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29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4ef88-4091-4b8c-8491-fb0c23eac451" xsi:nil="true"/>
    <lcf76f155ced4ddcb4097134ff3c332f xmlns="e8df3e30-2a46-48cb-b411-7c507ae591f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C091CD57F0264982918F648341D728" ma:contentTypeVersion="17" ma:contentTypeDescription="Create a new document." ma:contentTypeScope="" ma:versionID="f833457d4509fb9cafa428bb831e8b05">
  <xsd:schema xmlns:xsd="http://www.w3.org/2001/XMLSchema" xmlns:xs="http://www.w3.org/2001/XMLSchema" xmlns:p="http://schemas.microsoft.com/office/2006/metadata/properties" xmlns:ns2="e8df3e30-2a46-48cb-b411-7c507ae591f4" xmlns:ns3="a8d4ef88-4091-4b8c-8491-fb0c23eac451" targetNamespace="http://schemas.microsoft.com/office/2006/metadata/properties" ma:root="true" ma:fieldsID="3a103e42b44803fe44eebb89f76b7ba3" ns2:_="" ns3:_="">
    <xsd:import namespace="e8df3e30-2a46-48cb-b411-7c507ae591f4"/>
    <xsd:import namespace="a8d4ef88-4091-4b8c-8491-fb0c23eac4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f3e30-2a46-48cb-b411-7c507ae591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d6c2090-c5c6-46fa-850b-3fa8a3ea03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4ef88-4091-4b8c-8491-fb0c23eac45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ddcb10f-9721-4a46-b86e-52d9c0ba2e88}" ma:internalName="TaxCatchAll" ma:showField="CatchAllData" ma:web="a8d4ef88-4091-4b8c-8491-fb0c23eac4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6D8B03-F33D-413C-8C52-D4C1EC1BEE62}">
  <ds:schemaRefs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e8df3e30-2a46-48cb-b411-7c507ae591f4"/>
    <ds:schemaRef ds:uri="a8d4ef88-4091-4b8c-8491-fb0c23eac45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FB2F29-0CA2-42C7-A9D2-3F93B8ADE2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6E2FE8-F91B-46DF-BD8E-D8BA2F2A4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f3e30-2a46-48cb-b411-7c507ae591f4"/>
    <ds:schemaRef ds:uri="a8d4ef88-4091-4b8c-8491-fb0c23eac4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Y Grŵp Gwybodaeth</vt:lpstr>
      <vt:lpstr>Amdanom ni</vt:lpstr>
      <vt:lpstr>Cyflwyniad</vt:lpstr>
      <vt:lpstr>Ymchwil a data</vt:lpstr>
      <vt:lpstr>Rhannu a dysgu</vt:lpstr>
      <vt:lpstr>Anogaeth a chyngor</vt:lpstr>
      <vt:lpstr>Gyda’n gilydd, gallwn ni wneud gwahaniaeth cadarnhaol i ofal cymdeithasol.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Anderson</dc:creator>
  <cp:lastModifiedBy>Jack Davies</cp:lastModifiedBy>
  <cp:revision>12</cp:revision>
  <dcterms:created xsi:type="dcterms:W3CDTF">2023-11-03T10:19:31Z</dcterms:created>
  <dcterms:modified xsi:type="dcterms:W3CDTF">2024-03-01T09:58:16Z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TaxKeyword">
    <vt:lpwstr/>
  </property>
  <property fmtid="{D5CDD505-2E9C-101B-9397-08002B2CF9AE}" pid="4" name="MSIP_Label_d3f1612d-fb9f-4910-9745-3218a93e4acc_Enabled">
    <vt:lpwstr>true</vt:lpwstr>
  </property>
  <property fmtid="{D5CDD505-2E9C-101B-9397-08002B2CF9AE}" pid="5" name="MSIP_Label_d3f1612d-fb9f-4910-9745-3218a93e4acc_SetDate">
    <vt:lpwstr>2024-02-06T15:33:55Z</vt:lpwstr>
  </property>
  <property fmtid="{D5CDD505-2E9C-101B-9397-08002B2CF9AE}" pid="6" name="MSIP_Label_d3f1612d-fb9f-4910-9745-3218a93e4acc_Method">
    <vt:lpwstr>Standard</vt:lpwstr>
  </property>
  <property fmtid="{D5CDD505-2E9C-101B-9397-08002B2CF9AE}" pid="7" name="MSIP_Label_d3f1612d-fb9f-4910-9745-3218a93e4acc_Name">
    <vt:lpwstr>defa4170-0d19-0005-0004-bc88714345d2</vt:lpwstr>
  </property>
  <property fmtid="{D5CDD505-2E9C-101B-9397-08002B2CF9AE}" pid="8" name="MSIP_Label_d3f1612d-fb9f-4910-9745-3218a93e4acc_SiteId">
    <vt:lpwstr>4bc2de22-9b97-4eb6-8e88-2254190748e2</vt:lpwstr>
  </property>
  <property fmtid="{D5CDD505-2E9C-101B-9397-08002B2CF9AE}" pid="9" name="MSIP_Label_d3f1612d-fb9f-4910-9745-3218a93e4acc_ActionId">
    <vt:lpwstr>5244b17e-dfee-4577-98b5-750c192d2aca</vt:lpwstr>
  </property>
  <property fmtid="{D5CDD505-2E9C-101B-9397-08002B2CF9AE}" pid="10" name="MSIP_Label_d3f1612d-fb9f-4910-9745-3218a93e4acc_ContentBits">
    <vt:lpwstr>0</vt:lpwstr>
  </property>
  <property fmtid="{D5CDD505-2E9C-101B-9397-08002B2CF9AE}" pid="11" name="ContentTypeId">
    <vt:lpwstr>0x01010094C091CD57F0264982918F648341D728</vt:lpwstr>
  </property>
</Properties>
</file>